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0"/>
  </p:notesMasterIdLst>
  <p:sldIdLst>
    <p:sldId id="2142533822" r:id="rId6"/>
    <p:sldId id="259" r:id="rId7"/>
    <p:sldId id="2142534099" r:id="rId8"/>
    <p:sldId id="2142533760" r:id="rId9"/>
    <p:sldId id="2142533813" r:id="rId10"/>
    <p:sldId id="2142534100" r:id="rId11"/>
    <p:sldId id="2142533814" r:id="rId12"/>
    <p:sldId id="2142533819" r:id="rId13"/>
    <p:sldId id="2142533826" r:id="rId14"/>
    <p:sldId id="2142533816" r:id="rId15"/>
    <p:sldId id="2142533827" r:id="rId16"/>
    <p:sldId id="2142533828" r:id="rId17"/>
    <p:sldId id="2142533830" r:id="rId18"/>
    <p:sldId id="2142533829" r:id="rId19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C5283-994B-9647-B942-D949E115CE51}" v="44" dt="2023-04-13T08:22:59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2"/>
    <p:restoredTop sz="78090"/>
  </p:normalViewPr>
  <p:slideViewPr>
    <p:cSldViewPr snapToGrid="0">
      <p:cViewPr varScale="1">
        <p:scale>
          <a:sx n="121" d="100"/>
          <a:sy n="121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ond Jakob Sjøvang" userId="ff15c777-528f-4a5a-9b2e-cf2534347c8a" providerId="ADAL" clId="{08FC5283-994B-9647-B942-D949E115CE51}"/>
    <pc:docChg chg="undo custSel mod addSld delSld modSld sldOrd modMainMaster">
      <pc:chgData name="Trond Jakob Sjøvang" userId="ff15c777-528f-4a5a-9b2e-cf2534347c8a" providerId="ADAL" clId="{08FC5283-994B-9647-B942-D949E115CE51}" dt="2023-04-13T08:24:06.340" v="404" actId="33475"/>
      <pc:docMkLst>
        <pc:docMk/>
      </pc:docMkLst>
      <pc:sldChg chg="modSp mod">
        <pc:chgData name="Trond Jakob Sjøvang" userId="ff15c777-528f-4a5a-9b2e-cf2534347c8a" providerId="ADAL" clId="{08FC5283-994B-9647-B942-D949E115CE51}" dt="2023-04-13T08:22:59.075" v="403" actId="20577"/>
        <pc:sldMkLst>
          <pc:docMk/>
          <pc:sldMk cId="520246989" sldId="259"/>
        </pc:sldMkLst>
        <pc:spChg chg="mod">
          <ac:chgData name="Trond Jakob Sjøvang" userId="ff15c777-528f-4a5a-9b2e-cf2534347c8a" providerId="ADAL" clId="{08FC5283-994B-9647-B942-D949E115CE51}" dt="2023-04-13T08:22:59.075" v="403" actId="20577"/>
          <ac:spMkLst>
            <pc:docMk/>
            <pc:sldMk cId="520246989" sldId="259"/>
            <ac:spMk id="3" creationId="{6876BCCE-0246-4DFE-6BC7-B5731F204CEC}"/>
          </ac:spMkLst>
        </pc:spChg>
      </pc:sldChg>
      <pc:sldChg chg="modSp del mod">
        <pc:chgData name="Trond Jakob Sjøvang" userId="ff15c777-528f-4a5a-9b2e-cf2534347c8a" providerId="ADAL" clId="{08FC5283-994B-9647-B942-D949E115CE51}" dt="2023-04-03T10:04:03.029" v="40" actId="2696"/>
        <pc:sldMkLst>
          <pc:docMk/>
          <pc:sldMk cId="2601984622" sldId="2142533759"/>
        </pc:sldMkLst>
        <pc:spChg chg="mod">
          <ac:chgData name="Trond Jakob Sjøvang" userId="ff15c777-528f-4a5a-9b2e-cf2534347c8a" providerId="ADAL" clId="{08FC5283-994B-9647-B942-D949E115CE51}" dt="2023-04-03T10:01:10.874" v="19" actId="20577"/>
          <ac:spMkLst>
            <pc:docMk/>
            <pc:sldMk cId="2601984622" sldId="2142533759"/>
            <ac:spMk id="12" creationId="{DC43DEB9-F50F-419D-8C19-7683EF574D22}"/>
          </ac:spMkLst>
        </pc:spChg>
        <pc:spChg chg="mod">
          <ac:chgData name="Trond Jakob Sjøvang" userId="ff15c777-528f-4a5a-9b2e-cf2534347c8a" providerId="ADAL" clId="{08FC5283-994B-9647-B942-D949E115CE51}" dt="2023-04-03T10:00:56.962" v="5" actId="20577"/>
          <ac:spMkLst>
            <pc:docMk/>
            <pc:sldMk cId="2601984622" sldId="2142533759"/>
            <ac:spMk id="14" creationId="{FA4171CB-D1FB-4115-A632-D9FA758C8631}"/>
          </ac:spMkLst>
        </pc:spChg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4277671467" sldId="2142533812"/>
        </pc:sldMkLst>
      </pc:sldChg>
      <pc:sldChg chg="modSp mod">
        <pc:chgData name="Trond Jakob Sjøvang" userId="ff15c777-528f-4a5a-9b2e-cf2534347c8a" providerId="ADAL" clId="{08FC5283-994B-9647-B942-D949E115CE51}" dt="2023-04-03T10:01:25.031" v="20" actId="1076"/>
        <pc:sldMkLst>
          <pc:docMk/>
          <pc:sldMk cId="2546132729" sldId="2142533813"/>
        </pc:sldMkLst>
        <pc:spChg chg="mod">
          <ac:chgData name="Trond Jakob Sjøvang" userId="ff15c777-528f-4a5a-9b2e-cf2534347c8a" providerId="ADAL" clId="{08FC5283-994B-9647-B942-D949E115CE51}" dt="2023-04-03T10:01:25.031" v="20" actId="1076"/>
          <ac:spMkLst>
            <pc:docMk/>
            <pc:sldMk cId="2546132729" sldId="2142533813"/>
            <ac:spMk id="4" creationId="{FD175ABC-9DCF-2326-A957-33E52F815948}"/>
          </ac:spMkLst>
        </pc:spChg>
      </pc:sldChg>
      <pc:sldChg chg="addSp delSp modSp mod modClrScheme chgLayout">
        <pc:chgData name="Trond Jakob Sjøvang" userId="ff15c777-528f-4a5a-9b2e-cf2534347c8a" providerId="ADAL" clId="{08FC5283-994B-9647-B942-D949E115CE51}" dt="2023-04-03T10:11:51.232" v="55" actId="27614"/>
        <pc:sldMkLst>
          <pc:docMk/>
          <pc:sldMk cId="139767290" sldId="2142533814"/>
        </pc:sldMkLst>
        <pc:spChg chg="mod ord">
          <ac:chgData name="Trond Jakob Sjøvang" userId="ff15c777-528f-4a5a-9b2e-cf2534347c8a" providerId="ADAL" clId="{08FC5283-994B-9647-B942-D949E115CE51}" dt="2023-04-03T10:09:47.663" v="48" actId="27636"/>
          <ac:spMkLst>
            <pc:docMk/>
            <pc:sldMk cId="139767290" sldId="2142533814"/>
            <ac:spMk id="2" creationId="{164D294C-185C-93DB-2987-989EC758B9ED}"/>
          </ac:spMkLst>
        </pc:spChg>
        <pc:spChg chg="mod ord">
          <ac:chgData name="Trond Jakob Sjøvang" userId="ff15c777-528f-4a5a-9b2e-cf2534347c8a" providerId="ADAL" clId="{08FC5283-994B-9647-B942-D949E115CE51}" dt="2023-04-03T10:09:47.657" v="47" actId="27636"/>
          <ac:spMkLst>
            <pc:docMk/>
            <pc:sldMk cId="139767290" sldId="2142533814"/>
            <ac:spMk id="3" creationId="{F16083BE-1FE1-71CB-393D-B1C5084E0706}"/>
          </ac:spMkLst>
        </pc:spChg>
        <pc:spChg chg="add del mod ord">
          <ac:chgData name="Trond Jakob Sjøvang" userId="ff15c777-528f-4a5a-9b2e-cf2534347c8a" providerId="ADAL" clId="{08FC5283-994B-9647-B942-D949E115CE51}" dt="2023-04-03T10:11:49.771" v="54" actId="931"/>
          <ac:spMkLst>
            <pc:docMk/>
            <pc:sldMk cId="139767290" sldId="2142533814"/>
            <ac:spMk id="4" creationId="{218441AD-3814-F3C4-289E-73ACBD59D200}"/>
          </ac:spMkLst>
        </pc:spChg>
        <pc:picChg chg="add del mod">
          <ac:chgData name="Trond Jakob Sjøvang" userId="ff15c777-528f-4a5a-9b2e-cf2534347c8a" providerId="ADAL" clId="{08FC5283-994B-9647-B942-D949E115CE51}" dt="2023-04-03T10:11:26.506" v="53" actId="931"/>
          <ac:picMkLst>
            <pc:docMk/>
            <pc:sldMk cId="139767290" sldId="2142533814"/>
            <ac:picMk id="6" creationId="{1F85D7FF-22E8-FADE-F909-E67337B28CC2}"/>
          </ac:picMkLst>
        </pc:picChg>
        <pc:picChg chg="add mod">
          <ac:chgData name="Trond Jakob Sjøvang" userId="ff15c777-528f-4a5a-9b2e-cf2534347c8a" providerId="ADAL" clId="{08FC5283-994B-9647-B942-D949E115CE51}" dt="2023-04-03T10:11:51.232" v="55" actId="27614"/>
          <ac:picMkLst>
            <pc:docMk/>
            <pc:sldMk cId="139767290" sldId="2142533814"/>
            <ac:picMk id="8" creationId="{75432034-AE46-A574-DCD0-E45A3F800341}"/>
          </ac:picMkLst>
        </pc:picChg>
      </pc:sldChg>
      <pc:sldChg chg="ord">
        <pc:chgData name="Trond Jakob Sjøvang" userId="ff15c777-528f-4a5a-9b2e-cf2534347c8a" providerId="ADAL" clId="{08FC5283-994B-9647-B942-D949E115CE51}" dt="2023-04-03T10:06:58.100" v="42" actId="20578"/>
        <pc:sldMkLst>
          <pc:docMk/>
          <pc:sldMk cId="2628973564" sldId="2142533816"/>
        </pc:sldMkLst>
      </pc:sldChg>
      <pc:sldChg chg="add del setBg">
        <pc:chgData name="Trond Jakob Sjøvang" userId="ff15c777-528f-4a5a-9b2e-cf2534347c8a" providerId="ADAL" clId="{08FC5283-994B-9647-B942-D949E115CE51}" dt="2023-04-03T10:08:29.526" v="44" actId="2696"/>
        <pc:sldMkLst>
          <pc:docMk/>
          <pc:sldMk cId="3375911296" sldId="2142533817"/>
        </pc:sldMkLst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2719690660" sldId="2142533818"/>
        </pc:sldMkLst>
      </pc:sldChg>
      <pc:sldChg chg="addSp delSp modSp mod modAnim chgLayout">
        <pc:chgData name="Trond Jakob Sjøvang" userId="ff15c777-528f-4a5a-9b2e-cf2534347c8a" providerId="ADAL" clId="{08FC5283-994B-9647-B942-D949E115CE51}" dt="2023-04-03T10:13:36.832" v="69"/>
        <pc:sldMkLst>
          <pc:docMk/>
          <pc:sldMk cId="165862742" sldId="2142533819"/>
        </pc:sldMkLst>
        <pc:spChg chg="del mod">
          <ac:chgData name="Trond Jakob Sjøvang" userId="ff15c777-528f-4a5a-9b2e-cf2534347c8a" providerId="ADAL" clId="{08FC5283-994B-9647-B942-D949E115CE51}" dt="2023-04-03T10:13:36.832" v="69"/>
          <ac:spMkLst>
            <pc:docMk/>
            <pc:sldMk cId="165862742" sldId="2142533819"/>
            <ac:spMk id="2" creationId="{5E6EDEA7-EF35-3873-8FF3-29D85449F3AB}"/>
          </ac:spMkLst>
        </pc:spChg>
        <pc:spChg chg="add del mod ord">
          <ac:chgData name="Trond Jakob Sjøvang" userId="ff15c777-528f-4a5a-9b2e-cf2534347c8a" providerId="ADAL" clId="{08FC5283-994B-9647-B942-D949E115CE51}" dt="2023-04-03T10:13:17.456" v="63" actId="700"/>
          <ac:spMkLst>
            <pc:docMk/>
            <pc:sldMk cId="165862742" sldId="2142533819"/>
            <ac:spMk id="3" creationId="{19C72F88-34B0-76DD-5AFA-34F1561B08CB}"/>
          </ac:spMkLst>
        </pc:spChg>
        <pc:spChg chg="add mod">
          <ac:chgData name="Trond Jakob Sjøvang" userId="ff15c777-528f-4a5a-9b2e-cf2534347c8a" providerId="ADAL" clId="{08FC5283-994B-9647-B942-D949E115CE51}" dt="2023-04-03T10:13:34.794" v="67" actId="1076"/>
          <ac:spMkLst>
            <pc:docMk/>
            <pc:sldMk cId="165862742" sldId="2142533819"/>
            <ac:spMk id="4" creationId="{C948FC36-3761-7065-67C3-3FBA6F9F4118}"/>
          </ac:spMkLst>
        </pc:spChg>
        <pc:spChg chg="mod ord">
          <ac:chgData name="Trond Jakob Sjøvang" userId="ff15c777-528f-4a5a-9b2e-cf2534347c8a" providerId="ADAL" clId="{08FC5283-994B-9647-B942-D949E115CE51}" dt="2023-04-03T10:13:17.456" v="63" actId="700"/>
          <ac:spMkLst>
            <pc:docMk/>
            <pc:sldMk cId="165862742" sldId="2142533819"/>
            <ac:spMk id="5" creationId="{7C258955-486A-D0A4-CBC7-32C5AB44073E}"/>
          </ac:spMkLst>
        </pc:spChg>
        <pc:picChg chg="mod ord modCrop">
          <ac:chgData name="Trond Jakob Sjøvang" userId="ff15c777-528f-4a5a-9b2e-cf2534347c8a" providerId="ADAL" clId="{08FC5283-994B-9647-B942-D949E115CE51}" dt="2023-04-03T10:13:17.456" v="63" actId="700"/>
          <ac:picMkLst>
            <pc:docMk/>
            <pc:sldMk cId="165862742" sldId="2142533819"/>
            <ac:picMk id="8" creationId="{6003B0C2-AA53-0C32-2494-CEE5D488A225}"/>
          </ac:picMkLst>
        </pc:picChg>
      </pc:sldChg>
      <pc:sldChg chg="modSp mod ord">
        <pc:chgData name="Trond Jakob Sjøvang" userId="ff15c777-528f-4a5a-9b2e-cf2534347c8a" providerId="ADAL" clId="{08FC5283-994B-9647-B942-D949E115CE51}" dt="2023-04-03T10:03:57.526" v="39" actId="20578"/>
        <pc:sldMkLst>
          <pc:docMk/>
          <pc:sldMk cId="1694709112" sldId="2142533822"/>
        </pc:sldMkLst>
        <pc:spChg chg="mod">
          <ac:chgData name="Trond Jakob Sjøvang" userId="ff15c777-528f-4a5a-9b2e-cf2534347c8a" providerId="ADAL" clId="{08FC5283-994B-9647-B942-D949E115CE51}" dt="2023-04-03T10:03:46.690" v="36" actId="14100"/>
          <ac:spMkLst>
            <pc:docMk/>
            <pc:sldMk cId="1694709112" sldId="2142533822"/>
            <ac:spMk id="2" creationId="{EB988D4C-7B6A-7B1D-6D48-351CCE0BA3E1}"/>
          </ac:spMkLst>
        </pc:spChg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3656186407" sldId="2142533823"/>
        </pc:sldMkLst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3103435306" sldId="2142533824"/>
        </pc:sldMkLst>
      </pc:sldChg>
      <pc:sldChg chg="del">
        <pc:chgData name="Trond Jakob Sjøvang" userId="ff15c777-528f-4a5a-9b2e-cf2534347c8a" providerId="ADAL" clId="{08FC5283-994B-9647-B942-D949E115CE51}" dt="2023-04-03T10:06:40.057" v="41" actId="2696"/>
        <pc:sldMkLst>
          <pc:docMk/>
          <pc:sldMk cId="2679062219" sldId="2142533825"/>
        </pc:sldMkLst>
      </pc:sldChg>
      <pc:sldChg chg="addSp delSp modSp mod modClrScheme chgLayout modNotesTx">
        <pc:chgData name="Trond Jakob Sjøvang" userId="ff15c777-528f-4a5a-9b2e-cf2534347c8a" providerId="ADAL" clId="{08FC5283-994B-9647-B942-D949E115CE51}" dt="2023-04-12T10:43:56.367" v="216" actId="1076"/>
        <pc:sldMkLst>
          <pc:docMk/>
          <pc:sldMk cId="3565925066" sldId="2142533826"/>
        </pc:sldMkLst>
        <pc:picChg chg="add mod">
          <ac:chgData name="Trond Jakob Sjøvang" userId="ff15c777-528f-4a5a-9b2e-cf2534347c8a" providerId="ADAL" clId="{08FC5283-994B-9647-B942-D949E115CE51}" dt="2023-04-12T10:43:56.367" v="216" actId="1076"/>
          <ac:picMkLst>
            <pc:docMk/>
            <pc:sldMk cId="3565925066" sldId="2142533826"/>
            <ac:picMk id="1026" creationId="{3D4B53DC-9233-136B-1310-9D86717BD178}"/>
          </ac:picMkLst>
        </pc:picChg>
        <pc:picChg chg="del">
          <ac:chgData name="Trond Jakob Sjøvang" userId="ff15c777-528f-4a5a-9b2e-cf2534347c8a" providerId="ADAL" clId="{08FC5283-994B-9647-B942-D949E115CE51}" dt="2023-04-12T10:43:03.220" v="212" actId="21"/>
          <ac:picMkLst>
            <pc:docMk/>
            <pc:sldMk cId="3565925066" sldId="2142533826"/>
            <ac:picMk id="5122" creationId="{6349EDCF-DE99-8E09-13E8-0C27E71629C3}"/>
          </ac:picMkLst>
        </pc:picChg>
      </pc:sldChg>
      <pc:sldChg chg="addSp delSp modSp mod modNotesTx">
        <pc:chgData name="Trond Jakob Sjøvang" userId="ff15c777-528f-4a5a-9b2e-cf2534347c8a" providerId="ADAL" clId="{08FC5283-994B-9647-B942-D949E115CE51}" dt="2023-04-12T10:35:35.657" v="152" actId="20577"/>
        <pc:sldMkLst>
          <pc:docMk/>
          <pc:sldMk cId="366829173" sldId="2142533827"/>
        </pc:sldMkLst>
        <pc:spChg chg="add del mod">
          <ac:chgData name="Trond Jakob Sjøvang" userId="ff15c777-528f-4a5a-9b2e-cf2534347c8a" providerId="ADAL" clId="{08FC5283-994B-9647-B942-D949E115CE51}" dt="2023-04-03T10:14:58.712" v="79" actId="767"/>
          <ac:spMkLst>
            <pc:docMk/>
            <pc:sldMk cId="366829173" sldId="2142533827"/>
            <ac:spMk id="2" creationId="{B6ACBCE1-EA02-E399-9367-53E758219368}"/>
          </ac:spMkLst>
        </pc:spChg>
        <pc:spChg chg="mod">
          <ac:chgData name="Trond Jakob Sjøvang" userId="ff15c777-528f-4a5a-9b2e-cf2534347c8a" providerId="ADAL" clId="{08FC5283-994B-9647-B942-D949E115CE51}" dt="2023-04-03T10:15:43.450" v="92" actId="1076"/>
          <ac:spMkLst>
            <pc:docMk/>
            <pc:sldMk cId="366829173" sldId="2142533827"/>
            <ac:spMk id="3" creationId="{5E6523E0-0A27-447D-3BDC-02BE4B95011E}"/>
          </ac:spMkLst>
        </pc:spChg>
        <pc:spChg chg="mod">
          <ac:chgData name="Trond Jakob Sjøvang" userId="ff15c777-528f-4a5a-9b2e-cf2534347c8a" providerId="ADAL" clId="{08FC5283-994B-9647-B942-D949E115CE51}" dt="2023-04-03T10:15:38.589" v="91" actId="1076"/>
          <ac:spMkLst>
            <pc:docMk/>
            <pc:sldMk cId="366829173" sldId="2142533827"/>
            <ac:spMk id="4" creationId="{8CF1A116-F10D-CB30-8CAD-5A950690BAAC}"/>
          </ac:spMkLst>
        </pc:spChg>
      </pc:sldChg>
      <pc:sldChg chg="modSp mod">
        <pc:chgData name="Trond Jakob Sjøvang" userId="ff15c777-528f-4a5a-9b2e-cf2534347c8a" providerId="ADAL" clId="{08FC5283-994B-9647-B942-D949E115CE51}" dt="2023-04-03T10:15:32.047" v="90" actId="1076"/>
        <pc:sldMkLst>
          <pc:docMk/>
          <pc:sldMk cId="1024884796" sldId="2142533828"/>
        </pc:sldMkLst>
        <pc:spChg chg="mod">
          <ac:chgData name="Trond Jakob Sjøvang" userId="ff15c777-528f-4a5a-9b2e-cf2534347c8a" providerId="ADAL" clId="{08FC5283-994B-9647-B942-D949E115CE51}" dt="2023-04-03T10:14:29.227" v="74" actId="1076"/>
          <ac:spMkLst>
            <pc:docMk/>
            <pc:sldMk cId="1024884796" sldId="2142533828"/>
            <ac:spMk id="3" creationId="{C800F81A-7C68-451C-0065-4EACA3ECE53E}"/>
          </ac:spMkLst>
        </pc:spChg>
        <pc:spChg chg="mod">
          <ac:chgData name="Trond Jakob Sjøvang" userId="ff15c777-528f-4a5a-9b2e-cf2534347c8a" providerId="ADAL" clId="{08FC5283-994B-9647-B942-D949E115CE51}" dt="2023-04-03T10:15:32.047" v="90" actId="1076"/>
          <ac:spMkLst>
            <pc:docMk/>
            <pc:sldMk cId="1024884796" sldId="2142533828"/>
            <ac:spMk id="4" creationId="{2E100033-81F9-EF46-CE1A-D8FD2A0458E6}"/>
          </ac:spMkLst>
        </pc:spChg>
      </pc:sldChg>
      <pc:sldChg chg="del">
        <pc:chgData name="Trond Jakob Sjøvang" userId="ff15c777-528f-4a5a-9b2e-cf2534347c8a" providerId="ADAL" clId="{08FC5283-994B-9647-B942-D949E115CE51}" dt="2023-04-03T10:06:40.057" v="41" actId="2696"/>
        <pc:sldMkLst>
          <pc:docMk/>
          <pc:sldMk cId="2508689271" sldId="2142533829"/>
        </pc:sldMkLst>
      </pc:sldChg>
      <pc:sldChg chg="new del">
        <pc:chgData name="Trond Jakob Sjøvang" userId="ff15c777-528f-4a5a-9b2e-cf2534347c8a" providerId="ADAL" clId="{08FC5283-994B-9647-B942-D949E115CE51}" dt="2023-04-03T10:26:18.968" v="94" actId="2696"/>
        <pc:sldMkLst>
          <pc:docMk/>
          <pc:sldMk cId="2916469913" sldId="2142533829"/>
        </pc:sldMkLst>
      </pc:sldChg>
      <pc:sldChg chg="addSp delSp modSp new mod setBg modNotesTx">
        <pc:chgData name="Trond Jakob Sjøvang" userId="ff15c777-528f-4a5a-9b2e-cf2534347c8a" providerId="ADAL" clId="{08FC5283-994B-9647-B942-D949E115CE51}" dt="2023-04-11T11:59:07.433" v="150" actId="1076"/>
        <pc:sldMkLst>
          <pc:docMk/>
          <pc:sldMk cId="4209013658" sldId="2142533829"/>
        </pc:sldMkLst>
        <pc:spChg chg="add mod">
          <ac:chgData name="Trond Jakob Sjøvang" userId="ff15c777-528f-4a5a-9b2e-cf2534347c8a" providerId="ADAL" clId="{08FC5283-994B-9647-B942-D949E115CE51}" dt="2023-04-11T11:58:59.175" v="149" actId="1076"/>
          <ac:spMkLst>
            <pc:docMk/>
            <pc:sldMk cId="4209013658" sldId="2142533829"/>
            <ac:spMk id="4" creationId="{1C379C52-77A1-D754-3CE1-E14E09F23B23}"/>
          </ac:spMkLst>
        </pc:spChg>
        <pc:picChg chg="add del mod">
          <ac:chgData name="Trond Jakob Sjøvang" userId="ff15c777-528f-4a5a-9b2e-cf2534347c8a" providerId="ADAL" clId="{08FC5283-994B-9647-B942-D949E115CE51}" dt="2023-04-03T10:43:54.709" v="102" actId="21"/>
          <ac:picMkLst>
            <pc:docMk/>
            <pc:sldMk cId="4209013658" sldId="2142533829"/>
            <ac:picMk id="2" creationId="{9680EB46-105E-550B-0EBC-BBFE3CE1550B}"/>
          </ac:picMkLst>
        </pc:picChg>
        <pc:picChg chg="add mod">
          <ac:chgData name="Trond Jakob Sjøvang" userId="ff15c777-528f-4a5a-9b2e-cf2534347c8a" providerId="ADAL" clId="{08FC5283-994B-9647-B942-D949E115CE51}" dt="2023-04-11T11:59:07.433" v="150" actId="1076"/>
          <ac:picMkLst>
            <pc:docMk/>
            <pc:sldMk cId="4209013658" sldId="2142533829"/>
            <ac:picMk id="3" creationId="{AE83D709-DC02-39D6-2828-7D33167263C1}"/>
          </ac:picMkLst>
        </pc:picChg>
      </pc:sldChg>
      <pc:sldChg chg="del mod modShow">
        <pc:chgData name="Trond Jakob Sjøvang" userId="ff15c777-528f-4a5a-9b2e-cf2534347c8a" providerId="ADAL" clId="{08FC5283-994B-9647-B942-D949E115CE51}" dt="2023-04-03T10:08:45.029" v="45" actId="2696"/>
        <pc:sldMkLst>
          <pc:docMk/>
          <pc:sldMk cId="1920952097" sldId="2142533830"/>
        </pc:sldMkLst>
      </pc:sldChg>
      <pc:sldChg chg="addSp delSp modSp new mod setBg modClrScheme chgLayout modNotesTx">
        <pc:chgData name="Trond Jakob Sjøvang" userId="ff15c777-528f-4a5a-9b2e-cf2534347c8a" providerId="ADAL" clId="{08FC5283-994B-9647-B942-D949E115CE51}" dt="2023-04-12T10:48:14.488" v="311" actId="20577"/>
        <pc:sldMkLst>
          <pc:docMk/>
          <pc:sldMk cId="3101550826" sldId="2142533830"/>
        </pc:sldMkLst>
        <pc:spChg chg="del mod ord">
          <ac:chgData name="Trond Jakob Sjøvang" userId="ff15c777-528f-4a5a-9b2e-cf2534347c8a" providerId="ADAL" clId="{08FC5283-994B-9647-B942-D949E115CE51}" dt="2023-04-12T10:36:48.035" v="154" actId="700"/>
          <ac:spMkLst>
            <pc:docMk/>
            <pc:sldMk cId="3101550826" sldId="2142533830"/>
            <ac:spMk id="2" creationId="{4C677639-7FAB-63ED-318F-8378214D9201}"/>
          </ac:spMkLst>
        </pc:spChg>
        <pc:spChg chg="del mod ord">
          <ac:chgData name="Trond Jakob Sjøvang" userId="ff15c777-528f-4a5a-9b2e-cf2534347c8a" providerId="ADAL" clId="{08FC5283-994B-9647-B942-D949E115CE51}" dt="2023-04-12T10:36:48.035" v="154" actId="700"/>
          <ac:spMkLst>
            <pc:docMk/>
            <pc:sldMk cId="3101550826" sldId="2142533830"/>
            <ac:spMk id="3" creationId="{858C7025-4101-692D-9AA7-E27C4D731A3A}"/>
          </ac:spMkLst>
        </pc:spChg>
        <pc:spChg chg="del mod ord">
          <ac:chgData name="Trond Jakob Sjøvang" userId="ff15c777-528f-4a5a-9b2e-cf2534347c8a" providerId="ADAL" clId="{08FC5283-994B-9647-B942-D949E115CE51}" dt="2023-04-12T10:36:48.035" v="154" actId="700"/>
          <ac:spMkLst>
            <pc:docMk/>
            <pc:sldMk cId="3101550826" sldId="2142533830"/>
            <ac:spMk id="4" creationId="{3992F25F-B43C-3ED9-37B0-1EF20C25C1A8}"/>
          </ac:spMkLst>
        </pc:spChg>
        <pc:spChg chg="add del mod ord">
          <ac:chgData name="Trond Jakob Sjøvang" userId="ff15c777-528f-4a5a-9b2e-cf2534347c8a" providerId="ADAL" clId="{08FC5283-994B-9647-B942-D949E115CE51}" dt="2023-04-12T10:38:44.192" v="155" actId="700"/>
          <ac:spMkLst>
            <pc:docMk/>
            <pc:sldMk cId="3101550826" sldId="2142533830"/>
            <ac:spMk id="5" creationId="{00A72B70-984C-DD01-064B-4562BF9F6595}"/>
          </ac:spMkLst>
        </pc:spChg>
        <pc:spChg chg="add del mod ord">
          <ac:chgData name="Trond Jakob Sjøvang" userId="ff15c777-528f-4a5a-9b2e-cf2534347c8a" providerId="ADAL" clId="{08FC5283-994B-9647-B942-D949E115CE51}" dt="2023-04-12T10:38:44.192" v="155" actId="700"/>
          <ac:spMkLst>
            <pc:docMk/>
            <pc:sldMk cId="3101550826" sldId="2142533830"/>
            <ac:spMk id="6" creationId="{EE2D8E4E-A1AD-2D13-A6DF-BCEDB9794969}"/>
          </ac:spMkLst>
        </pc:spChg>
        <pc:spChg chg="add del mod ord">
          <ac:chgData name="Trond Jakob Sjøvang" userId="ff15c777-528f-4a5a-9b2e-cf2534347c8a" providerId="ADAL" clId="{08FC5283-994B-9647-B942-D949E115CE51}" dt="2023-04-12T10:38:44.192" v="155" actId="700"/>
          <ac:spMkLst>
            <pc:docMk/>
            <pc:sldMk cId="3101550826" sldId="2142533830"/>
            <ac:spMk id="7" creationId="{AFAA0EB8-CB89-016C-5742-B8C2A580D5D5}"/>
          </ac:spMkLst>
        </pc:spChg>
        <pc:spChg chg="add mod">
          <ac:chgData name="Trond Jakob Sjøvang" userId="ff15c777-528f-4a5a-9b2e-cf2534347c8a" providerId="ADAL" clId="{08FC5283-994B-9647-B942-D949E115CE51}" dt="2023-04-12T10:48:03.184" v="294" actId="1076"/>
          <ac:spMkLst>
            <pc:docMk/>
            <pc:sldMk cId="3101550826" sldId="2142533830"/>
            <ac:spMk id="8" creationId="{3DB5F28C-7978-5877-05FB-6618B48A4FEC}"/>
          </ac:spMkLst>
        </pc:spChg>
        <pc:spChg chg="add mod">
          <ac:chgData name="Trond Jakob Sjøvang" userId="ff15c777-528f-4a5a-9b2e-cf2534347c8a" providerId="ADAL" clId="{08FC5283-994B-9647-B942-D949E115CE51}" dt="2023-04-12T10:48:03.184" v="294" actId="1076"/>
          <ac:spMkLst>
            <pc:docMk/>
            <pc:sldMk cId="3101550826" sldId="2142533830"/>
            <ac:spMk id="9" creationId="{221E4C6F-9A4F-44C6-D0BE-5A2C707FE918}"/>
          </ac:spMkLst>
        </pc:spChg>
      </pc:sldChg>
      <pc:sldChg chg="del">
        <pc:chgData name="Trond Jakob Sjøvang" userId="ff15c777-528f-4a5a-9b2e-cf2534347c8a" providerId="ADAL" clId="{08FC5283-994B-9647-B942-D949E115CE51}" dt="2023-04-03T10:06:40.057" v="41" actId="2696"/>
        <pc:sldMkLst>
          <pc:docMk/>
          <pc:sldMk cId="2740373787" sldId="2142533831"/>
        </pc:sldMkLst>
      </pc:sldChg>
      <pc:sldChg chg="delSp add mod">
        <pc:chgData name="Trond Jakob Sjøvang" userId="ff15c777-528f-4a5a-9b2e-cf2534347c8a" providerId="ADAL" clId="{08FC5283-994B-9647-B942-D949E115CE51}" dt="2023-04-12T10:55:32.764" v="356" actId="21"/>
        <pc:sldMkLst>
          <pc:docMk/>
          <pc:sldMk cId="1269683130" sldId="2142534099"/>
        </pc:sldMkLst>
        <pc:spChg chg="del">
          <ac:chgData name="Trond Jakob Sjøvang" userId="ff15c777-528f-4a5a-9b2e-cf2534347c8a" providerId="ADAL" clId="{08FC5283-994B-9647-B942-D949E115CE51}" dt="2023-04-12T10:55:29.711" v="355" actId="21"/>
          <ac:spMkLst>
            <pc:docMk/>
            <pc:sldMk cId="1269683130" sldId="2142534099"/>
            <ac:spMk id="7" creationId="{4A794D6A-2D6E-8400-9F5D-85264B676051}"/>
          </ac:spMkLst>
        </pc:spChg>
        <pc:spChg chg="del">
          <ac:chgData name="Trond Jakob Sjøvang" userId="ff15c777-528f-4a5a-9b2e-cf2534347c8a" providerId="ADAL" clId="{08FC5283-994B-9647-B942-D949E115CE51}" dt="2023-04-12T10:55:32.764" v="356" actId="21"/>
          <ac:spMkLst>
            <pc:docMk/>
            <pc:sldMk cId="1269683130" sldId="2142534099"/>
            <ac:spMk id="8" creationId="{290274AB-3F4B-8BD8-1A00-73099C9AAC82}"/>
          </ac:spMkLst>
        </pc:spChg>
      </pc:sldChg>
      <pc:sldChg chg="addSp delSp modSp new ord">
        <pc:chgData name="Trond Jakob Sjøvang" userId="ff15c777-528f-4a5a-9b2e-cf2534347c8a" providerId="ADAL" clId="{08FC5283-994B-9647-B942-D949E115CE51}" dt="2023-04-13T08:20:39.273" v="370" actId="14100"/>
        <pc:sldMkLst>
          <pc:docMk/>
          <pc:sldMk cId="605835731" sldId="2142534100"/>
        </pc:sldMkLst>
        <pc:picChg chg="add del mod">
          <ac:chgData name="Trond Jakob Sjøvang" userId="ff15c777-528f-4a5a-9b2e-cf2534347c8a" providerId="ADAL" clId="{08FC5283-994B-9647-B942-D949E115CE51}" dt="2023-04-13T08:20:20.978" v="367" actId="21"/>
          <ac:picMkLst>
            <pc:docMk/>
            <pc:sldMk cId="605835731" sldId="2142534100"/>
            <ac:picMk id="1026" creationId="{3D63CEF7-E11A-EC6E-0D18-13F60DC0F6C3}"/>
          </ac:picMkLst>
        </pc:picChg>
        <pc:picChg chg="add mod">
          <ac:chgData name="Trond Jakob Sjøvang" userId="ff15c777-528f-4a5a-9b2e-cf2534347c8a" providerId="ADAL" clId="{08FC5283-994B-9647-B942-D949E115CE51}" dt="2023-04-13T08:20:39.273" v="370" actId="14100"/>
          <ac:picMkLst>
            <pc:docMk/>
            <pc:sldMk cId="605835731" sldId="2142534100"/>
            <ac:picMk id="1028" creationId="{31F5D0C9-57C7-5B69-03C7-203A400177D9}"/>
          </ac:picMkLst>
        </pc:picChg>
      </pc:sldChg>
      <pc:sldMasterChg chg="delSp mod">
        <pc:chgData name="Trond Jakob Sjøvang" userId="ff15c777-528f-4a5a-9b2e-cf2534347c8a" providerId="ADAL" clId="{08FC5283-994B-9647-B942-D949E115CE51}" dt="2023-04-13T08:24:06.340" v="404" actId="33475"/>
        <pc:sldMasterMkLst>
          <pc:docMk/>
          <pc:sldMasterMk cId="1570777323" sldId="2147483648"/>
        </pc:sldMasterMkLst>
        <pc:spChg chg="del">
          <ac:chgData name="Trond Jakob Sjøvang" userId="ff15c777-528f-4a5a-9b2e-cf2534347c8a" providerId="ADAL" clId="{08FC5283-994B-9647-B942-D949E115CE51}" dt="2023-04-13T08:24:06.340" v="404" actId="33475"/>
          <ac:spMkLst>
            <pc:docMk/>
            <pc:sldMasterMk cId="1570777323" sldId="2147483648"/>
            <ac:spMk id="8" creationId="{40DD1F89-62D4-EEF8-6CE4-AD3E45CA73A8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B82E4-104B-D84C-9244-66FE21609BEB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BCBD4-3A6C-B94A-8F49-554A70DA965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95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8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96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Avslutt med demo!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8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NO" dirty="0"/>
              <a:t>ssensielle skills for fremtidens IT</a:t>
            </a:r>
          </a:p>
          <a:p>
            <a:pPr marL="171450" indent="-171450">
              <a:buFontTx/>
              <a:buChar char="-"/>
            </a:pPr>
            <a:r>
              <a:rPr lang="en-NO" dirty="0"/>
              <a:t>Programmering</a:t>
            </a:r>
          </a:p>
          <a:p>
            <a:pPr marL="171450" indent="-171450">
              <a:buFontTx/>
              <a:buChar char="-"/>
            </a:pPr>
            <a:r>
              <a:rPr lang="en-NO" dirty="0"/>
              <a:t>“soft” 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BCBD4-3A6C-B94A-8F49-554A70DA965A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3557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GitHub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sjovang</a:t>
            </a:r>
            <a:r>
              <a:rPr lang="en-US" dirty="0"/>
              <a:t>/</a:t>
            </a:r>
            <a:r>
              <a:rPr lang="en-US" dirty="0" err="1"/>
              <a:t>ksu</a:t>
            </a:r>
            <a:r>
              <a:rPr lang="en-US" dirty="0"/>
              <a:t>-</a:t>
            </a:r>
            <a:r>
              <a:rPr lang="en-US" dirty="0" err="1"/>
              <a:t>vgs</a:t>
            </a:r>
            <a:r>
              <a:rPr lang="en-US" dirty="0"/>
              <a:t>-azure-intro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BCBD4-3A6C-B94A-8F49-554A70DA965A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1557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F10C6-660B-DB43-9788-BC8675F2BF66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434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33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20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BCBD4-3A6C-B94A-8F49-554A70DA965A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72875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0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60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-us/azure/cloud-adoption-framework/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51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4D80-B825-47BF-8C92-89A5146EE27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0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543F-FE64-F306-D156-9DEC68CFA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15A1F-EDCD-1BFD-A8B7-D57EAB9B7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B3A83-B33D-31FB-BA96-A53FB6ED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E7D4C-5F6A-FC77-358B-78500AC7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E165-E0F0-8FE7-C719-DD155285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0783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CC05-F69E-4FDE-D52A-6C94FF31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2967E-A4C2-20A8-0EA0-3E2B02DF3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50A51-D38C-294E-9225-BCBEAE98A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B154-D7F5-24AF-C29F-881AD5EF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E623-8D25-D2FC-2AC9-CF2F6C23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0214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E52C0-BF0E-5398-9BB3-72FE64D81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A1C03-243A-F7B4-6942-5FF01141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B9B77-2E88-8869-6950-70699969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24748-60A3-C111-A6BA-DB4A417D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87E73-3643-788C-D9EC-AA6B51DA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24903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9D75595-639F-4983-8AB0-DE5160456F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0" y="731520"/>
            <a:ext cx="10355580" cy="5861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4400" b="1">
                <a:solidFill>
                  <a:srgbClr val="3C454A"/>
                </a:solidFill>
                <a:latin typeface="+mj-lt"/>
              </a:defRPr>
            </a:lvl1pPr>
          </a:lstStyle>
          <a:p>
            <a:pPr lvl="0"/>
            <a:r>
              <a:rPr lang="lv-LV" dirty="0" err="1"/>
              <a:t>Headline</a:t>
            </a:r>
            <a:r>
              <a:rPr lang="lv-LV" dirty="0"/>
              <a:t> </a:t>
            </a:r>
            <a:r>
              <a:rPr lang="lv-LV" dirty="0" err="1"/>
              <a:t>example</a:t>
            </a:r>
            <a:endParaRPr lang="en-GB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99030FE9-0D50-4248-9DBC-C956EA298C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1768474"/>
            <a:ext cx="10408920" cy="39465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1pPr>
            <a:lvl2pPr marL="4572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2pPr>
            <a:lvl3pPr marL="9144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3pPr>
            <a:lvl4pPr marL="13716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4pPr>
            <a:lvl5pPr marL="18288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32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Side Pictu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4047F10-05B1-4497-B327-8EA2C005A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7938" y="0"/>
            <a:ext cx="4564062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F0E2F8-FC76-4706-A200-AE65B8B34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0" y="1280160"/>
            <a:ext cx="5791200" cy="144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4400" b="1">
                <a:solidFill>
                  <a:srgbClr val="3C454A"/>
                </a:solidFill>
                <a:latin typeface="+mj-lt"/>
              </a:defRPr>
            </a:lvl1pPr>
          </a:lstStyle>
          <a:p>
            <a:pPr lvl="0"/>
            <a:r>
              <a:rPr lang="lv-LV" dirty="0" err="1"/>
              <a:t>Headline</a:t>
            </a:r>
            <a:r>
              <a:rPr lang="lv-LV" dirty="0"/>
              <a:t> </a:t>
            </a:r>
            <a:r>
              <a:rPr lang="lv-LV" dirty="0" err="1"/>
              <a:t>example</a:t>
            </a:r>
            <a:endParaRPr lang="lv-LV" dirty="0"/>
          </a:p>
          <a:p>
            <a:pPr lvl="0"/>
            <a:r>
              <a:rPr lang="lv-LV" dirty="0" err="1"/>
              <a:t>with</a:t>
            </a:r>
            <a:r>
              <a:rPr lang="lv-LV" dirty="0"/>
              <a:t> </a:t>
            </a:r>
            <a:r>
              <a:rPr lang="lv-LV" dirty="0" err="1"/>
              <a:t>an</a:t>
            </a:r>
            <a:r>
              <a:rPr lang="lv-LV" dirty="0"/>
              <a:t> </a:t>
            </a:r>
            <a:r>
              <a:rPr lang="lv-LV" dirty="0" err="1"/>
              <a:t>emphasis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E9370F-5ACC-4D98-A7E8-DCC60DD13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1" y="3063875"/>
            <a:ext cx="5791200" cy="27432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1pPr>
            <a:lvl2pPr marL="4572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2pPr>
            <a:lvl3pPr marL="9144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3pPr>
            <a:lvl4pPr marL="13716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4pPr>
            <a:lvl5pPr marL="1828800" indent="0">
              <a:buClr>
                <a:srgbClr val="008A00"/>
              </a:buClr>
              <a:buSzPct val="125000"/>
              <a:buNone/>
              <a:defRPr sz="2000">
                <a:solidFill>
                  <a:srgbClr val="3C454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511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 Picture Bulls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99FB40F1-0086-42E6-BD94-68D263D55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6406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DF4FB3DB-65A3-40B8-8707-E8C1D1752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9720" y="1280160"/>
            <a:ext cx="5791200" cy="144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4400" b="1">
                <a:solidFill>
                  <a:srgbClr val="3C454A"/>
                </a:solidFill>
                <a:latin typeface="+mj-lt"/>
              </a:defRPr>
            </a:lvl1pPr>
          </a:lstStyle>
          <a:p>
            <a:pPr lvl="0"/>
            <a:r>
              <a:rPr lang="lv-LV" dirty="0" err="1"/>
              <a:t>Headline</a:t>
            </a:r>
            <a:r>
              <a:rPr lang="lv-LV" dirty="0"/>
              <a:t> </a:t>
            </a:r>
            <a:r>
              <a:rPr lang="lv-LV" dirty="0" err="1"/>
              <a:t>example</a:t>
            </a:r>
            <a:endParaRPr lang="lv-LV" dirty="0"/>
          </a:p>
          <a:p>
            <a:pPr lvl="0"/>
            <a:r>
              <a:rPr lang="lv-LV" dirty="0" err="1"/>
              <a:t>with</a:t>
            </a:r>
            <a:r>
              <a:rPr lang="lv-LV" dirty="0"/>
              <a:t> </a:t>
            </a:r>
            <a:r>
              <a:rPr lang="lv-LV" dirty="0" err="1"/>
              <a:t>an</a:t>
            </a:r>
            <a:r>
              <a:rPr lang="lv-LV" dirty="0"/>
              <a:t> </a:t>
            </a:r>
            <a:r>
              <a:rPr lang="lv-LV" dirty="0" err="1"/>
              <a:t>emphasis</a:t>
            </a:r>
            <a:endParaRPr lang="en-GB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C0F4687C-5496-474F-8366-0B05E88889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79721" y="3063875"/>
            <a:ext cx="5791200" cy="2743200"/>
          </a:xfrm>
          <a:prstGeom prst="rect">
            <a:avLst/>
          </a:prstGeom>
        </p:spPr>
        <p:txBody>
          <a:bodyPr/>
          <a:lstStyle>
            <a:lvl1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1pPr>
            <a:lvl2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2pPr>
            <a:lvl3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3pPr>
            <a:lvl4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4pPr>
            <a:lvl5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62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Side Picture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4047F10-05B1-4497-B327-8EA2C005A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7938" y="0"/>
            <a:ext cx="456406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F0E2F8-FC76-4706-A200-AE65B8B34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0" y="1280160"/>
            <a:ext cx="5791200" cy="144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4400" b="1">
                <a:solidFill>
                  <a:srgbClr val="3C454A"/>
                </a:solidFill>
                <a:latin typeface="+mj-lt"/>
              </a:defRPr>
            </a:lvl1pPr>
          </a:lstStyle>
          <a:p>
            <a:pPr lvl="0"/>
            <a:r>
              <a:rPr lang="lv-LV" dirty="0" err="1"/>
              <a:t>Headline</a:t>
            </a:r>
            <a:r>
              <a:rPr lang="lv-LV" dirty="0"/>
              <a:t> </a:t>
            </a:r>
            <a:r>
              <a:rPr lang="lv-LV" dirty="0" err="1"/>
              <a:t>example</a:t>
            </a:r>
            <a:endParaRPr lang="lv-LV" dirty="0"/>
          </a:p>
          <a:p>
            <a:pPr lvl="0"/>
            <a:r>
              <a:rPr lang="lv-LV" dirty="0" err="1"/>
              <a:t>with</a:t>
            </a:r>
            <a:r>
              <a:rPr lang="lv-LV" dirty="0"/>
              <a:t> </a:t>
            </a:r>
            <a:r>
              <a:rPr lang="lv-LV" dirty="0" err="1"/>
              <a:t>an</a:t>
            </a:r>
            <a:r>
              <a:rPr lang="lv-LV" dirty="0"/>
              <a:t> </a:t>
            </a:r>
            <a:r>
              <a:rPr lang="lv-LV" dirty="0" err="1"/>
              <a:t>emphasis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E9370F-5ACC-4D98-A7E8-DCC60DD13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1" y="3063875"/>
            <a:ext cx="5791200" cy="2743200"/>
          </a:xfrm>
          <a:prstGeom prst="rect">
            <a:avLst/>
          </a:prstGeom>
        </p:spPr>
        <p:txBody>
          <a:bodyPr/>
          <a:lstStyle>
            <a:lvl1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1pPr>
            <a:lvl2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2pPr>
            <a:lvl3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3pPr>
            <a:lvl4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4pPr>
            <a:lvl5pPr>
              <a:buClr>
                <a:srgbClr val="008A00"/>
              </a:buClr>
              <a:buSzPct val="125000"/>
              <a:defRPr sz="2000">
                <a:solidFill>
                  <a:srgbClr val="3C454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792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0"/>
              <a:t>Klicka här för att ändra mall för rubrikformat</a:t>
            </a:r>
            <a:endParaRPr lang="en-US" noProof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358774" y="985838"/>
            <a:ext cx="11476800" cy="4843479"/>
          </a:xfrm>
        </p:spPr>
        <p:txBody>
          <a:bodyPr/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US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7608F-256D-4DB1-9058-98554022F69B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2"/>
          </p:nvPr>
        </p:nvSpPr>
        <p:spPr>
          <a:xfrm>
            <a:off x="358774" y="6843600"/>
            <a:ext cx="36000" cy="15389"/>
          </a:xfrm>
        </p:spPr>
        <p:txBody>
          <a:bodyPr/>
          <a:lstStyle>
            <a:lvl1pPr>
              <a:defRPr sz="100"/>
            </a:lvl1pPr>
          </a:lstStyle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10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5AD0F-54BE-1F16-1B6E-47D8AE8E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75566-2B47-6985-3866-FF11AB08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224FC-E694-4F28-15B7-4043634D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A710C-EA32-53DE-B5ED-A50242EEC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8083C-3E33-8143-F360-608A7CE9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6165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DE52-336F-6505-F419-538B7A01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24C25-AB51-19F6-D81C-F527063C9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924B7-BD23-8B49-08F5-03E1CFD8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A8E6-766B-62D7-8F3C-7B747730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85202-5A17-4E7D-7CC7-D8512514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4484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2421-2814-0C71-EE81-29C0198E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189E-6373-B93D-6598-B39A810C9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29CAE-E33F-FA35-FB33-45FEB8E7D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07D35-0D2A-89FD-2111-A6E5B33E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CA64C-D47F-13FF-5720-AD72AF69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64D26-C8CE-7500-9789-A4500D94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0877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319F-A868-E8C8-1654-FA384F2D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52EA1-0718-49B9-180F-AB01B9601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4DCEC-7312-CBF0-2096-C8F4AB355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A1957-4D99-0B51-5F25-6DBE3D84D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47F28-B4BC-9F66-BE72-B934ECC89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5FD59-DF2B-7C1E-B163-A1FCA467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B925A-7CE8-13C5-7F01-E6006CD0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34ACE-5C5C-8064-A4CB-88497C05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164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6ED4-A8C8-88E8-11AC-042A9188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20AF3-8FE1-52DF-6205-C8B90BA6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D02B3-FA39-62C1-C7A6-3CFE1531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AACD6-F3B4-2BB5-0311-9C238017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7587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2BBB4-368E-C5D7-D772-8886178C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D1CAD-F945-EA80-B87A-C9B0EA48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A04FD-D68A-961E-8CB1-CFAB415B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2500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5A02-E05D-298E-29FB-D273045B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D9C1-B2F5-9778-5691-9C7A5BC01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492EA-CD82-CBA4-06B2-47D0BF966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B1524-D4A9-C5C6-E1B3-F7EF91B06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36BB3-9664-E497-078F-BB07B7E8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B970F-D685-40F2-D31A-E1573FC2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059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8634-0A55-1391-9809-5DCFDAD7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B64E4-D9DE-C649-D7A5-DFA552D50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3721E-0372-FE30-C83D-956B5F596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6FB4C-9593-6763-6AD3-384D2430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3E7E6-E8B8-36F5-C04C-8DFFF0D1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F98D5-7849-8776-B471-E8545D5A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2207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9A316-2BC1-A339-5630-DEAF5AD5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8F86E-020E-0264-3CC1-5D583DF9C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F5DC2-3A9F-AB1A-3D86-50F5F2370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CFA43-F116-674C-80B3-97654E9D8F07}" type="datetimeFigureOut">
              <a:rPr lang="en-NO" smtClean="0"/>
              <a:t>13/04/2023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E1DAF-7C1A-7861-0876-076684253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93E7-9C76-0A98-766D-42BB875CB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BE45-DB86-2C43-AA6A-7D63D45C5F3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7077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github.com/sjovang/ksu-vgs-azure-intr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ond.sjovang.n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sjova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image" Target="../media/image7.png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B988D4C-7B6A-7B1D-6D48-351CCE0BA3E1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12192000" cy="12279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O" sz="7200" dirty="0">
                <a:solidFill>
                  <a:schemeClr val="bg1"/>
                </a:solidFill>
              </a:rPr>
              <a:t>Azure intro</a:t>
            </a:r>
          </a:p>
        </p:txBody>
      </p:sp>
    </p:spTree>
    <p:extLst>
      <p:ext uri="{BB962C8B-B14F-4D97-AF65-F5344CB8AC3E}">
        <p14:creationId xmlns:p14="http://schemas.microsoft.com/office/powerpoint/2010/main" val="169470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KS landing zone accelerator - Cloud Adoption Framework | Microsoft Learn">
            <a:extLst>
              <a:ext uri="{FF2B5EF4-FFF2-40B4-BE49-F238E27FC236}">
                <a16:creationId xmlns:a16="http://schemas.microsoft.com/office/drawing/2014/main" id="{67560A55-DE87-6851-0850-6C3CCC71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9" y="0"/>
            <a:ext cx="1102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7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itting on a couch with his hand on his head&#10;&#10;Description automatically generated with medium confidence">
            <a:extLst>
              <a:ext uri="{FF2B5EF4-FFF2-40B4-BE49-F238E27FC236}">
                <a16:creationId xmlns:a16="http://schemas.microsoft.com/office/drawing/2014/main" id="{40FBB3B8-1809-F9C3-1FD0-12DB6AEB81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r="1362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23E0-0A27-447D-3BDC-02BE4B950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9720" y="919213"/>
            <a:ext cx="5791200" cy="1447165"/>
          </a:xfrm>
        </p:spPr>
        <p:txBody>
          <a:bodyPr/>
          <a:lstStyle/>
          <a:p>
            <a:r>
              <a:rPr lang="en-NO" dirty="0"/>
              <a:t>Azure Landing Zones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1A116-F10D-CB30-8CAD-5A950690BA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79720" y="2057400"/>
            <a:ext cx="5791200" cy="2743200"/>
          </a:xfrm>
        </p:spPr>
        <p:txBody>
          <a:bodyPr>
            <a:noAutofit/>
          </a:bodyPr>
          <a:lstStyle/>
          <a:p>
            <a:r>
              <a:rPr lang="en-NO" sz="4400" dirty="0"/>
              <a:t>Separasjon av ansvar</a:t>
            </a:r>
          </a:p>
          <a:p>
            <a:r>
              <a:rPr lang="en-NO" sz="4400" dirty="0"/>
              <a:t>Demokratisering av IT</a:t>
            </a:r>
          </a:p>
          <a:p>
            <a:r>
              <a:rPr lang="en-NO" sz="4400" dirty="0"/>
              <a:t>Skalering</a:t>
            </a:r>
          </a:p>
          <a:p>
            <a:r>
              <a:rPr lang="en-NO" sz="4400" dirty="0"/>
              <a:t>Gjenkjennbart</a:t>
            </a:r>
          </a:p>
        </p:txBody>
      </p:sp>
    </p:spTree>
    <p:extLst>
      <p:ext uri="{BB962C8B-B14F-4D97-AF65-F5344CB8AC3E}">
        <p14:creationId xmlns:p14="http://schemas.microsoft.com/office/powerpoint/2010/main" val="36682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doctor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A473DF78-D34C-AB0B-F9C9-21D071BCEB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r="500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0F81A-7C68-451C-0065-4EACA3ECE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6299" y="786531"/>
            <a:ext cx="6356838" cy="1447165"/>
          </a:xfrm>
        </p:spPr>
        <p:txBody>
          <a:bodyPr/>
          <a:lstStyle/>
          <a:p>
            <a:r>
              <a:rPr lang="en-NO" dirty="0"/>
              <a:t>Infrastruktur som kode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00033-81F9-EF46-CE1A-D8FD2A0458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2233696"/>
            <a:ext cx="6356837" cy="2743200"/>
          </a:xfrm>
        </p:spPr>
        <p:txBody>
          <a:bodyPr>
            <a:noAutofit/>
          </a:bodyPr>
          <a:lstStyle/>
          <a:p>
            <a:r>
              <a:rPr lang="en-NO" sz="4400" dirty="0"/>
              <a:t>Raskere</a:t>
            </a:r>
          </a:p>
          <a:p>
            <a:r>
              <a:rPr lang="en-NO" sz="4400" dirty="0"/>
              <a:t>Sporing av endringer</a:t>
            </a:r>
          </a:p>
          <a:p>
            <a:r>
              <a:rPr lang="en-NO" sz="4400" dirty="0"/>
              <a:t>Konsistente miljø</a:t>
            </a:r>
          </a:p>
          <a:p>
            <a:r>
              <a:rPr lang="en-NO" sz="4400" dirty="0"/>
              <a:t>Unngå menneskelige feil</a:t>
            </a:r>
          </a:p>
        </p:txBody>
      </p:sp>
    </p:spTree>
    <p:extLst>
      <p:ext uri="{BB962C8B-B14F-4D97-AF65-F5344CB8AC3E}">
        <p14:creationId xmlns:p14="http://schemas.microsoft.com/office/powerpoint/2010/main" val="102488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1E4C6F-9A4F-44C6-D0BE-5A2C707FE918}"/>
              </a:ext>
            </a:extLst>
          </p:cNvPr>
          <p:cNvSpPr/>
          <p:nvPr/>
        </p:nvSpPr>
        <p:spPr>
          <a:xfrm>
            <a:off x="5402179" y="2659559"/>
            <a:ext cx="6789821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5F28C-7978-5877-05FB-6618B48A4FEC}"/>
              </a:ext>
            </a:extLst>
          </p:cNvPr>
          <p:cNvSpPr txBox="1"/>
          <p:nvPr/>
        </p:nvSpPr>
        <p:spPr>
          <a:xfrm>
            <a:off x="5534526" y="2659559"/>
            <a:ext cx="6657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>
                <a:solidFill>
                  <a:schemeClr val="bg1"/>
                </a:solidFill>
                <a:latin typeface="+mj-lt"/>
              </a:rPr>
              <a:t>Hva er det lurt å bli god på?</a:t>
            </a:r>
          </a:p>
        </p:txBody>
      </p:sp>
    </p:spTree>
    <p:extLst>
      <p:ext uri="{BB962C8B-B14F-4D97-AF65-F5344CB8AC3E}">
        <p14:creationId xmlns:p14="http://schemas.microsoft.com/office/powerpoint/2010/main" val="310155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AE83D709-DC02-39D6-2828-7D3316726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5" y="394282"/>
            <a:ext cx="3513221" cy="3513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79C52-77A1-D754-3CE1-E14E09F23B23}"/>
              </a:ext>
            </a:extLst>
          </p:cNvPr>
          <p:cNvSpPr txBox="1"/>
          <p:nvPr/>
        </p:nvSpPr>
        <p:spPr>
          <a:xfrm>
            <a:off x="272715" y="5017168"/>
            <a:ext cx="61665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8800" dirty="0">
                <a:solidFill>
                  <a:schemeClr val="bg1"/>
                </a:solidFill>
                <a:latin typeface="+mj-lt"/>
              </a:rPr>
              <a:t>Learn more ?</a:t>
            </a:r>
          </a:p>
        </p:txBody>
      </p:sp>
    </p:spTree>
    <p:extLst>
      <p:ext uri="{BB962C8B-B14F-4D97-AF65-F5344CB8AC3E}">
        <p14:creationId xmlns:p14="http://schemas.microsoft.com/office/powerpoint/2010/main" val="420901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6F16-9722-7E39-3ED3-4F1DE54B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BCCE-0246-4DFE-6BC7-B5731F204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703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O" sz="4400" dirty="0">
                <a:solidFill>
                  <a:schemeClr val="bg1"/>
                </a:solidFill>
              </a:rPr>
              <a:t>Trond Jakob Sjøvang</a:t>
            </a:r>
          </a:p>
          <a:p>
            <a:pPr marL="0" indent="0">
              <a:buNone/>
            </a:pPr>
            <a:endParaRPr lang="en-NO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NO" dirty="0">
                <a:solidFill>
                  <a:schemeClr val="bg1"/>
                </a:solidFill>
              </a:rPr>
              <a:t>Cloud Architect @ Atea</a:t>
            </a:r>
            <a:br>
              <a:rPr lang="en-NO" dirty="0">
                <a:solidFill>
                  <a:schemeClr val="bg1"/>
                </a:solidFill>
              </a:rPr>
            </a:br>
            <a:br>
              <a:rPr lang="en-NO" dirty="0">
                <a:solidFill>
                  <a:schemeClr val="bg1"/>
                </a:solidFill>
              </a:rPr>
            </a:br>
            <a: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https://trond.sjovang.no</a:t>
            </a:r>
            <a:b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NO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https://github.com/sjovang</a:t>
            </a:r>
            <a:endParaRPr lang="en-NO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NO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9DA29-E2D6-D3AD-110D-C2CA20C17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189" y="1825625"/>
            <a:ext cx="4279900" cy="42799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024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bilde 10">
            <a:extLst>
              <a:ext uri="{FF2B5EF4-FFF2-40B4-BE49-F238E27FC236}">
                <a16:creationId xmlns:a16="http://schemas.microsoft.com/office/drawing/2014/main" id="{5B2EF6BF-53AE-6A24-1253-03061C168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r="624"/>
          <a:stretch/>
        </p:blipFill>
        <p:spPr>
          <a:xfrm>
            <a:off x="-9525" y="0"/>
            <a:ext cx="122015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6EDFC4-5F4D-FFC9-6EDA-D28DEA760B73}"/>
              </a:ext>
            </a:extLst>
          </p:cNvPr>
          <p:cNvSpPr/>
          <p:nvPr/>
        </p:nvSpPr>
        <p:spPr>
          <a:xfrm>
            <a:off x="-9525" y="0"/>
            <a:ext cx="12201525" cy="68580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87000">
                <a:schemeClr val="tx1">
                  <a:alpha val="0"/>
                </a:schemeClr>
              </a:gs>
            </a:gsLst>
            <a:lin ang="0" scaled="1"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err="1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357FDC-FE3A-2E89-1475-E1C14B715D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636" y="6170226"/>
            <a:ext cx="1339335" cy="3512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77BAA3-6ED6-A47C-58CC-56BD433D7CAC}"/>
              </a:ext>
            </a:extLst>
          </p:cNvPr>
          <p:cNvCxnSpPr>
            <a:cxnSpLocks/>
          </p:cNvCxnSpPr>
          <p:nvPr/>
        </p:nvCxnSpPr>
        <p:spPr>
          <a:xfrm>
            <a:off x="13802" y="0"/>
            <a:ext cx="0" cy="6858000"/>
          </a:xfrm>
          <a:prstGeom prst="line">
            <a:avLst/>
          </a:prstGeom>
          <a:ln w="57150">
            <a:solidFill>
              <a:srgbClr val="00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E513D6-12D0-F181-6D9F-C14E641EB8A3}"/>
              </a:ext>
            </a:extLst>
          </p:cNvPr>
          <p:cNvSpPr txBox="1"/>
          <p:nvPr/>
        </p:nvSpPr>
        <p:spPr>
          <a:xfrm>
            <a:off x="7456594" y="2844225"/>
            <a:ext cx="34391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</a:pPr>
            <a:r>
              <a:rPr lang="nb-NO" sz="1400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Oppnå Ateas visjon om </a:t>
            </a:r>
            <a:r>
              <a:rPr lang="nb-NO" sz="1400" b="1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Place to Be. </a:t>
            </a:r>
            <a:r>
              <a:rPr lang="nb-NO" sz="1400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Dette innebærer å være ledende i bransjen ved å fortsette å bygge en mangfoldig, likeverdig arbeidsstyrke der vi sammen bygger fremtiden med IT.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830620-30A2-EF91-F4F1-EB11BE537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81" y="2215766"/>
            <a:ext cx="4181034" cy="235183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968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BF13634-E8CA-4149-8A7A-868245D8FAE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7170" y="6144756"/>
            <a:ext cx="1327261" cy="3481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E17FC1-B3D3-497D-B16A-745794DCD1A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7170" y="6169758"/>
            <a:ext cx="1294067" cy="33741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F49B97-2C48-A35F-3D9B-1A463D70E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define(’public cloud’);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A9C85-ED9E-BAA1-61B6-51CBDDBBF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sz="3200" dirty="0"/>
              <a:t>“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computing services offered by third-party providers over the public Internet, making them available to anyone who wants to use or purchase them. They may be free or sold on-demand, allowing customers to pay only per usage for the CPU cycles, storage, or bandwidth they consume”</a:t>
            </a:r>
            <a:endParaRPr lang="en-NO" sz="3200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9532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E819EFC-D363-C452-7FFD-38DFDE00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15" y="-76200"/>
            <a:ext cx="12402457" cy="744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75ABC-9DCF-2326-A957-33E52F815948}"/>
              </a:ext>
            </a:extLst>
          </p:cNvPr>
          <p:cNvSpPr txBox="1"/>
          <p:nvPr/>
        </p:nvSpPr>
        <p:spPr>
          <a:xfrm>
            <a:off x="4430486" y="1881052"/>
            <a:ext cx="3331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200" dirty="0"/>
              <a:t>Someone else’s computer</a:t>
            </a:r>
          </a:p>
        </p:txBody>
      </p:sp>
    </p:spTree>
    <p:extLst>
      <p:ext uri="{BB962C8B-B14F-4D97-AF65-F5344CB8AC3E}">
        <p14:creationId xmlns:p14="http://schemas.microsoft.com/office/powerpoint/2010/main" val="25461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hared responsibility model in the cloud">
            <a:extLst>
              <a:ext uri="{FF2B5EF4-FFF2-40B4-BE49-F238E27FC236}">
                <a16:creationId xmlns:a16="http://schemas.microsoft.com/office/drawing/2014/main" id="{31F5D0C9-57C7-5B69-03C7-203A4001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83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wall, outdoor, brick, tiled&#10;&#10;Description automatically generated">
            <a:extLst>
              <a:ext uri="{FF2B5EF4-FFF2-40B4-BE49-F238E27FC236}">
                <a16:creationId xmlns:a16="http://schemas.microsoft.com/office/drawing/2014/main" id="{75432034-AE46-A574-DCD0-E45A3F8003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368" r="28368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D294C-185C-93DB-2987-989EC758B9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NO" b="0" dirty="0"/>
              <a:t>Hvorfor </a:t>
            </a:r>
            <a:r>
              <a:rPr lang="en-NO" dirty="0"/>
              <a:t>vil</a:t>
            </a:r>
            <a:r>
              <a:rPr lang="en-NO" b="0" dirty="0"/>
              <a:t> mange flytte til sky?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083BE-1FE1-71CB-393D-B1C5084E0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4400" dirty="0"/>
              <a:t>“Alle andre gjør det”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4400" dirty="0"/>
              <a:t>“Vi skal spare penger”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4400" dirty="0"/>
              <a:t>“Vi skal kvitte oss med datarommet"</a:t>
            </a:r>
          </a:p>
        </p:txBody>
      </p:sp>
    </p:spTree>
    <p:extLst>
      <p:ext uri="{BB962C8B-B14F-4D97-AF65-F5344CB8AC3E}">
        <p14:creationId xmlns:p14="http://schemas.microsoft.com/office/powerpoint/2010/main" val="1397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003B0C2-AA53-0C32-2494-CEE5D488A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r="6472"/>
          <a:stretch/>
        </p:blipFill>
        <p:spPr>
          <a:xfrm>
            <a:off x="6808763" y="0"/>
            <a:ext cx="5383237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58955-486A-D0A4-CBC7-32C5AB440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265" y="508482"/>
            <a:ext cx="6413157" cy="1590314"/>
          </a:xfrm>
        </p:spPr>
        <p:txBody>
          <a:bodyPr>
            <a:normAutofit/>
          </a:bodyPr>
          <a:lstStyle/>
          <a:p>
            <a:r>
              <a:rPr lang="en-NO" b="0" dirty="0"/>
              <a:t>Hvorfor </a:t>
            </a:r>
            <a:r>
              <a:rPr lang="en-NO" dirty="0"/>
              <a:t>bør</a:t>
            </a:r>
            <a:r>
              <a:rPr lang="en-NO" b="0" dirty="0"/>
              <a:t> folk ta </a:t>
            </a:r>
            <a:r>
              <a:rPr lang="en-US" b="0" dirty="0" err="1"/>
              <a:t>i</a:t>
            </a:r>
            <a:r>
              <a:rPr lang="en-US" b="0" dirty="0"/>
              <a:t> bruk </a:t>
            </a:r>
            <a:r>
              <a:rPr lang="en-US" b="0" dirty="0" err="1"/>
              <a:t>skytjenester</a:t>
            </a:r>
            <a:r>
              <a:rPr lang="en-US" b="0" dirty="0"/>
              <a:t>?</a:t>
            </a:r>
            <a:endParaRPr lang="en-NO" b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948FC36-3761-7065-67C3-3FBA6F9F4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265" y="2317510"/>
            <a:ext cx="5791200" cy="274320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4400" dirty="0"/>
              <a:t>Fleksibilitet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4400" dirty="0"/>
              <a:t>Ta </a:t>
            </a:r>
            <a:r>
              <a:rPr lang="en-US" sz="4400" dirty="0" err="1"/>
              <a:t>i</a:t>
            </a:r>
            <a:r>
              <a:rPr lang="en-US" sz="4400" dirty="0"/>
              <a:t> bruk </a:t>
            </a:r>
            <a:r>
              <a:rPr lang="en-US" sz="4400" dirty="0" err="1"/>
              <a:t>ny</a:t>
            </a:r>
            <a:r>
              <a:rPr lang="en-US" sz="4400" dirty="0"/>
              <a:t> </a:t>
            </a:r>
            <a:r>
              <a:rPr lang="en-US" sz="4400" dirty="0" err="1"/>
              <a:t>teknologi</a:t>
            </a:r>
            <a:endParaRPr lang="en-NO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4400" dirty="0"/>
              <a:t>Utvide kapasitet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4400" dirty="0"/>
              <a:t>Frigjøre tid</a:t>
            </a:r>
          </a:p>
        </p:txBody>
      </p:sp>
    </p:spTree>
    <p:extLst>
      <p:ext uri="{BB962C8B-B14F-4D97-AF65-F5344CB8AC3E}">
        <p14:creationId xmlns:p14="http://schemas.microsoft.com/office/powerpoint/2010/main" val="16586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4B53DC-9233-136B-1310-9D86717B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2" y="359674"/>
            <a:ext cx="10753475" cy="63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250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4818288523395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1,"isValidatorEnabled":false,"isLocked":false,"elementsMetadata":[],"slideId":"638124959859231898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slideVersion":1,"isValidatorEnabled":false,"isLocked":false,"elementsMetadata":[],"slideId":"637812310449985843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94D5EFCE-E947-4515-BDBF-64865CFFB860}">
  <ds:schemaRefs/>
</ds:datastoreItem>
</file>

<file path=customXml/itemProps2.xml><?xml version="1.0" encoding="utf-8"?>
<ds:datastoreItem xmlns:ds="http://schemas.openxmlformats.org/officeDocument/2006/customXml" ds:itemID="{99B56C04-CEB1-4AFF-B766-4EBA5797FAAE}">
  <ds:schemaRefs/>
</ds:datastoreItem>
</file>

<file path=customXml/itemProps3.xml><?xml version="1.0" encoding="utf-8"?>
<ds:datastoreItem xmlns:ds="http://schemas.openxmlformats.org/officeDocument/2006/customXml" ds:itemID="{F06906CE-14C6-4976-BFAB-E0341E2FFF69}">
  <ds:schemaRefs/>
</ds:datastoreItem>
</file>

<file path=customXml/itemProps4.xml><?xml version="1.0" encoding="utf-8"?>
<ds:datastoreItem xmlns:ds="http://schemas.openxmlformats.org/officeDocument/2006/customXml" ds:itemID="{07D4A686-2AC5-474F-ABB4-65E08B1755F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13157</TotalTime>
  <Words>256</Words>
  <Application>Microsoft Macintosh PowerPoint</Application>
  <PresentationFormat>Widescreen</PresentationFormat>
  <Paragraphs>49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Office Theme</vt:lpstr>
      <vt:lpstr>PowerPoint Presentation</vt:lpstr>
      <vt:lpstr>whoami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Trond Jakob Sjøvang</dc:creator>
  <cp:lastModifiedBy>Trond Jakob Sjøvang</cp:lastModifiedBy>
  <cp:revision>6</cp:revision>
  <dcterms:created xsi:type="dcterms:W3CDTF">2022-12-04T12:25:17Z</dcterms:created>
  <dcterms:modified xsi:type="dcterms:W3CDTF">2023-04-13T08:24:08Z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Sensitivity: Internal</vt:lpwstr>
  </property>
  <property fmtid="{D5CDD505-2E9C-101B-9397-08002B2CF9AE}" pid="4" name="MSIP_Label_5af4f1a9-ae13-4e26-ac6c-11f4c8a2f064_Enabled">
    <vt:lpwstr>true</vt:lpwstr>
  </property>
  <property fmtid="{D5CDD505-2E9C-101B-9397-08002B2CF9AE}" pid="5" name="MSIP_Label_5af4f1a9-ae13-4e26-ac6c-11f4c8a2f064_SetDate">
    <vt:lpwstr>2023-04-13T08:24:06Z</vt:lpwstr>
  </property>
  <property fmtid="{D5CDD505-2E9C-101B-9397-08002B2CF9AE}" pid="6" name="MSIP_Label_5af4f1a9-ae13-4e26-ac6c-11f4c8a2f064_Method">
    <vt:lpwstr>Privileged</vt:lpwstr>
  </property>
  <property fmtid="{D5CDD505-2E9C-101B-9397-08002B2CF9AE}" pid="7" name="MSIP_Label_5af4f1a9-ae13-4e26-ac6c-11f4c8a2f064_Name">
    <vt:lpwstr>5af4f1a9-ae13-4e26-ac6c-11f4c8a2f064</vt:lpwstr>
  </property>
  <property fmtid="{D5CDD505-2E9C-101B-9397-08002B2CF9AE}" pid="8" name="MSIP_Label_5af4f1a9-ae13-4e26-ac6c-11f4c8a2f064_SiteId">
    <vt:lpwstr>65f51067-7d65-4aa9-b996-4cc43a0d7111</vt:lpwstr>
  </property>
  <property fmtid="{D5CDD505-2E9C-101B-9397-08002B2CF9AE}" pid="9" name="MSIP_Label_5af4f1a9-ae13-4e26-ac6c-11f4c8a2f064_ActionId">
    <vt:lpwstr>2d627dd9-c750-4eb5-973b-4f0e45788be3</vt:lpwstr>
  </property>
  <property fmtid="{D5CDD505-2E9C-101B-9397-08002B2CF9AE}" pid="10" name="MSIP_Label_5af4f1a9-ae13-4e26-ac6c-11f4c8a2f064_ContentBits">
    <vt:lpwstr>0</vt:lpwstr>
  </property>
</Properties>
</file>